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60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523" y="4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744F5-1EDA-4927-B7DD-F447ED7297CC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B4D0B-D756-4B0D-9481-1C094A7420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mtClean="0"/>
              <a:t>                              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 кадеты</a:t>
            </a:r>
            <a:b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№11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30.10.19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357298"/>
            <a:ext cx="4214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ШКОЛЬНЫЕ ПРАЗДНИКИ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714488"/>
            <a:ext cx="2000264" cy="40010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 сентября в школе прошла торжественная линейка, посвящённая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Дню знаний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 С новым учебным годом кадет поздравили: комиссар г.Бугульма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Миннетдинов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Рафаэль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Шамильевич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председатель Всероссийского общества «Боевое братство» по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Бугульминскому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району Рамазанов Эльдар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Алирзаевич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куратор детского движения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 Васильева Ирина Анатольевна. Права дать первый школьный звонок был удостоен кадет 11 класса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Мейлиев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Тимур. Первый звонок в кадетской школе встретили 24 новобранца-пятиклассника.</a:t>
            </a:r>
          </a:p>
          <a:p>
            <a:endParaRPr lang="ru-RU" sz="1100" dirty="0"/>
          </a:p>
        </p:txBody>
      </p:sp>
      <p:pic>
        <p:nvPicPr>
          <p:cNvPr id="5122" name="Picture 2" descr="D:\Desktop\2019-20 фото\1 сентября\IMG_0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00678"/>
            <a:ext cx="2143108" cy="1357322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214810" y="1357298"/>
            <a:ext cx="4786346" cy="1754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пожилых людей</a:t>
            </a:r>
            <a:r>
              <a:rPr lang="ru-RU" sz="7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этот день вся школа встречала почётных гостей – ветеранов микрорайона и школы. Юнармейцы выстроились у входа и провожали пожилых людей в актовый зал, где для них был подготовлен праздничный концерт «Радость в подарок». От самых младших кадет ветераны получили в подарок воздушные шары с тёплыми пожеланиями. Ветерану   Великой Отечественной войны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Гумерову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М.Г. кадеты посвятили и исполнили песню. После концерта, за чашкой чая и под музыку их молодости,  гости смогли пообщаться друг с другом.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D:\Desktop\2019-20 фото\1 октября\IMG_06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1714488"/>
            <a:ext cx="2071702" cy="1428760"/>
          </a:xfrm>
          <a:prstGeom prst="rect">
            <a:avLst/>
          </a:prstGeom>
          <a:noFill/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929454" y="3143248"/>
            <a:ext cx="2071702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учителя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Шестиклассники провели для учителей и работников школы праздничный концерт. Также разыгрывались билетики с предсказаниями, а почтальон Печкин зачитал каждому поздравительную телеграмму от великих деятелей педагогики, науки и психологии.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D:\Desktop\2019-20 фото\День учителя концерт\IMG_07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5" y="5429262"/>
            <a:ext cx="2214546" cy="1428738"/>
          </a:xfrm>
          <a:prstGeom prst="rect">
            <a:avLst/>
          </a:prstGeom>
          <a:noFill/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143108" y="3143249"/>
            <a:ext cx="300039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рамках республиканской акции «День Учителя РТ»,  актив классов  встретился с директором и заместителями директора по учебной и воспитательной работе.  Встреча получилась тёплой и конструктивной. Руководство школы узнало, что интересно, а что не понятно школьникам. Кадеты, в свою очередь, получили ответ на волнующие их вопросы, сумели разрешить некоторые проблемы. Подобные встречи было решено продолжить в недалёком будущем.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4500570"/>
            <a:ext cx="178595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 октября </a:t>
            </a: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 новобранца нашей школы приняли присягу кадета и юнармейскую клятву. 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 descr="D:\Desktop\2019-20 фото\классные встречи\IMG_20191007_1414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143248"/>
            <a:ext cx="1785918" cy="1339439"/>
          </a:xfrm>
          <a:prstGeom prst="rect">
            <a:avLst/>
          </a:prstGeom>
          <a:noFill/>
        </p:spPr>
      </p:pic>
      <p:pic>
        <p:nvPicPr>
          <p:cNvPr id="5129" name="Picture 9" descr="D:\Desktop\2019-20 фото\присяга\IMG_09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72844" y="5500702"/>
            <a:ext cx="1885176" cy="1357298"/>
          </a:xfrm>
          <a:prstGeom prst="rect">
            <a:avLst/>
          </a:prstGeom>
          <a:noFill/>
        </p:spPr>
      </p:pic>
      <p:pic>
        <p:nvPicPr>
          <p:cNvPr id="5130" name="Picture 10" descr="D:\Desktop\2019-20 фото\присяга\IMG_0933.JPG"/>
          <p:cNvPicPr>
            <a:picLocks noChangeAspect="1" noChangeArrowheads="1"/>
          </p:cNvPicPr>
          <p:nvPr/>
        </p:nvPicPr>
        <p:blipFill>
          <a:blip r:embed="rId8" cstate="print"/>
          <a:srcRect b="21051"/>
          <a:stretch>
            <a:fillRect/>
          </a:stretch>
        </p:blipFill>
        <p:spPr bwMode="auto">
          <a:xfrm>
            <a:off x="2214546" y="5466814"/>
            <a:ext cx="2643206" cy="1391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30.10.19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642919"/>
            <a:ext cx="2928926" cy="41088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5 по 12 сентября кадеты приняли участие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«Осенней неделе добрых дел»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классах прошли классные часы «Урок добра».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Добровольцы посетили реабилитационный центр для детей-инвалидов «Возрождение», где провели с ребятами игры и эстафеты.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Учащиеся 5-8 классов оформили тематическую выставку детских рисунков «Жизнь дана на добрые дела»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Лидеры кадетского самоуправления провели Акцию «Доброе слово и кошке приятно», итогом которой стало  написание на ватмане добрых пожеланий учителям и товарищам.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 сочинений о доброте провели учителя русского языка и литературы.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Волонтёры посетили своих ветеранов, предложив свою помощь по хозяйству, и за чашкой чая скрасили пожилым людям осенние вечера.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Также кадеты убирали территорию около школы от осенней листвы.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642918"/>
            <a:ext cx="3786214" cy="3924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Безопасность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сентября. Общешкольный урок безопасности, посвящённый 15-летию памяти трагедии в Беслане, для кадет провели специалисты ГО и ЧС. Гости рассказали ребятам о захвате террористами школы, напомнили о безопасности.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сентября участники клуба «Созвучие», в рамках Недели безопасности,  провели   урок «Мы разные, но мы вместе!». Ребята подняли вопрос толерантности, дружбы между народами и </a:t>
            </a:r>
            <a:r>
              <a:rPr lang="ru-RU" sz="11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конфессиями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вспомнили правила безопасного поведения при терактах.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школе были оформлены информационные стенды и прошли Уроки безопасности, на которых были рассмотрены  основные правила безопасности на железнодорожном транспорте и железной дороге.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Урок </a:t>
            </a:r>
            <a:r>
              <a:rPr lang="ru-RU" sz="11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медиабезопасности</a:t>
            </a: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21 веке, веке интернета и различных </a:t>
            </a:r>
            <a:r>
              <a:rPr lang="ru-RU" sz="11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гаджетов</a:t>
            </a:r>
            <a:r>
              <a:rPr lang="ru-RU" sz="1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необходимо уметь обезопасить себя от тех опасностей, которые таит всемирная сеть.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«Уроках </a:t>
            </a:r>
            <a:r>
              <a:rPr lang="ru-RU" sz="11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медиабезопасности</a:t>
            </a:r>
            <a:r>
              <a:rPr lang="ru-RU" sz="1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кадеты научились тому, как уберечь своё здоровье и оградить себя от вредоносных программ и </a:t>
            </a:r>
            <a:r>
              <a:rPr lang="ru-RU" sz="11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кибербуллинга</a:t>
            </a:r>
            <a:r>
              <a:rPr lang="ru-RU" sz="1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928926" y="4380399"/>
            <a:ext cx="2286016" cy="247760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«Общее дело»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Родительская конференция «Общее дело» с приглашением специалистов СИ-3 и ГИБДД, посвящённая безопасности детей.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Отряд профилактики «Правильный выбор» рассказал кадетам о вреде психотропных и наркотических веществ и пользе здорового образа жизни, проведя урок по  всероссийской программе «Общее дело».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D:\Desktop\2019-20 фото\Возрождение сентябрь\IMG_0391.JPG"/>
          <p:cNvPicPr>
            <a:picLocks noChangeAspect="1" noChangeArrowheads="1"/>
          </p:cNvPicPr>
          <p:nvPr/>
        </p:nvPicPr>
        <p:blipFill>
          <a:blip r:embed="rId2" cstate="print"/>
          <a:srcRect l="18182" r="17172" b="12121"/>
          <a:stretch>
            <a:fillRect/>
          </a:stretch>
        </p:blipFill>
        <p:spPr bwMode="auto">
          <a:xfrm>
            <a:off x="2928926" y="642918"/>
            <a:ext cx="2286016" cy="2071702"/>
          </a:xfrm>
          <a:prstGeom prst="rect">
            <a:avLst/>
          </a:prstGeom>
          <a:noFill/>
        </p:spPr>
      </p:pic>
      <p:pic>
        <p:nvPicPr>
          <p:cNvPr id="3077" name="Picture 5" descr="D:\Desktop\2019-20 фото\ветераны осень\PmA7Smk6haE.jpg"/>
          <p:cNvPicPr>
            <a:picLocks noChangeAspect="1" noChangeArrowheads="1"/>
          </p:cNvPicPr>
          <p:nvPr/>
        </p:nvPicPr>
        <p:blipFill>
          <a:blip r:embed="rId3" cstate="print"/>
          <a:srcRect b="8696"/>
          <a:stretch>
            <a:fillRect/>
          </a:stretch>
        </p:blipFill>
        <p:spPr bwMode="auto">
          <a:xfrm>
            <a:off x="2928926" y="2786058"/>
            <a:ext cx="2286016" cy="1500198"/>
          </a:xfrm>
          <a:prstGeom prst="rect">
            <a:avLst/>
          </a:prstGeom>
          <a:noFill/>
        </p:spPr>
      </p:pic>
      <p:pic>
        <p:nvPicPr>
          <p:cNvPr id="3078" name="Picture 6" descr="D:\Desktop\2019-20 фото\Беслан\IMG_0236.JPG"/>
          <p:cNvPicPr>
            <a:picLocks noChangeAspect="1" noChangeArrowheads="1"/>
          </p:cNvPicPr>
          <p:nvPr/>
        </p:nvPicPr>
        <p:blipFill>
          <a:blip r:embed="rId4" cstate="print"/>
          <a:srcRect l="21495" t="14019"/>
          <a:stretch>
            <a:fillRect/>
          </a:stretch>
        </p:blipFill>
        <p:spPr bwMode="auto">
          <a:xfrm>
            <a:off x="-214346" y="4572008"/>
            <a:ext cx="3130844" cy="2285992"/>
          </a:xfrm>
          <a:prstGeom prst="rect">
            <a:avLst/>
          </a:prstGeom>
          <a:noFill/>
        </p:spPr>
      </p:pic>
      <p:pic>
        <p:nvPicPr>
          <p:cNvPr id="3079" name="Picture 7" descr="D:\Desktop\2019-20 фото\медиабезопасность урок\IMG_20191025_082413.jpg"/>
          <p:cNvPicPr>
            <a:picLocks noChangeAspect="1" noChangeArrowheads="1"/>
          </p:cNvPicPr>
          <p:nvPr/>
        </p:nvPicPr>
        <p:blipFill>
          <a:blip r:embed="rId5" cstate="print"/>
          <a:srcRect b="20930"/>
          <a:stretch>
            <a:fillRect/>
          </a:stretch>
        </p:blipFill>
        <p:spPr bwMode="auto">
          <a:xfrm>
            <a:off x="5286380" y="4570323"/>
            <a:ext cx="3857620" cy="22876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30.10.19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642918"/>
            <a:ext cx="571500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Победа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 2 по 5 сентября  кадеты побывали на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«Уроках Победы»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учителей истории и обществознания  Юсупова И.И. и Ивановой Н.А.. К 75-летию праздника для ребят были представлены презентации, видеоролики, игры и викторины.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сентября на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«Урок мужества»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семиклассникам пришёл ветеран Великой Отечественной войны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Гумеров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Магариф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Гумерович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Гость поделился с  кадетами своими воспоминаниями и пожелал им вырасти настоящими мужчинами, готовыми в любой момент встать на защиту своей страны.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21 по 27 сентября наши юнармейцы приняли участие во Всероссийской акции «Лес Победы» и высадили около школы голубые ели.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Дни воинской славы России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Активисты кадетского самоуправления 11 класса провели информационные блоки, посвящённые Дням воинской славы России в 5-7 классах: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сентября - День Бородинского сражения русской армии под командованием М.И. Кутузова с французской армией (1812 г.).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 сентября - День победы русской эскадры под командованием Ф.Ф. Ушакова над турецкой эскадрой у мыса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Тендра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(1790 г.)</a:t>
            </a:r>
            <a:r>
              <a:rPr lang="ru-RU" sz="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сентября - День победы русских полков во главе с Великим князем Дмитрием Донским над монголо-татарскими войсками в Куликовской битве (1380 г.)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Всероссийское общественное движение «Волонтеры Победы» представило  третью игру серии интеллектуальных игр РИСК в 2019 году«Великие произведения России».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Разум, Интуиция, Скорость, Команда. Именно так расшифровывается название Всероссийской интеллектуальной игры, связанной с историей нашей страны.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  о  великих деятелях культуры и искусства России  сопровождались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мультимедийной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презентацией и музыкой известных композиторов.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кадеты с честью справились с заданиями и показали высокий уровень знаний в этой области, получив почётные грамоты всероссийского уровня.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Desktop\2019-20 фото\Ветеран\IMG_0259.JPG"/>
          <p:cNvPicPr>
            <a:picLocks noChangeAspect="1" noChangeArrowheads="1"/>
          </p:cNvPicPr>
          <p:nvPr/>
        </p:nvPicPr>
        <p:blipFill>
          <a:blip r:embed="rId2" cstate="print"/>
          <a:srcRect t="9375" b="6249"/>
          <a:stretch>
            <a:fillRect/>
          </a:stretch>
        </p:blipFill>
        <p:spPr bwMode="auto">
          <a:xfrm>
            <a:off x="5715008" y="642918"/>
            <a:ext cx="3428992" cy="1928826"/>
          </a:xfrm>
          <a:prstGeom prst="rect">
            <a:avLst/>
          </a:prstGeom>
          <a:noFill/>
        </p:spPr>
      </p:pic>
      <p:pic>
        <p:nvPicPr>
          <p:cNvPr id="2051" name="Picture 3" descr="D:\Desktop\2019-20 фото\двс СЕНТЯБРЬ 11 класс\IMG-20190927-WA0010.jpg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 t="33333"/>
          <a:stretch>
            <a:fillRect/>
          </a:stretch>
        </p:blipFill>
        <p:spPr bwMode="auto">
          <a:xfrm>
            <a:off x="5714976" y="2714620"/>
            <a:ext cx="3429024" cy="1714512"/>
          </a:xfrm>
          <a:prstGeom prst="rect">
            <a:avLst/>
          </a:prstGeom>
          <a:noFill/>
        </p:spPr>
      </p:pic>
      <p:pic>
        <p:nvPicPr>
          <p:cNvPr id="2052" name="Picture 4" descr="D:\Desktop\2019-20 фото\Риск великие имена\IMG_1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572008"/>
            <a:ext cx="3643302" cy="242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№11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30.10.19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2500306"/>
            <a:ext cx="5500726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ЮИД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23 по 27  сентября школьный отряд ЮИД провёл беседы, викторины и игры по соблюдению школьниками правил дорожного движения.                        25 сентября, в рамках Единого дня безопасности дорожного движения, прошёл Урок безопасности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где школьники получили памятки  о поведении на дороге.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ЮИД-овцы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провели занятие на тему «Безопасная дорога в школу». Ребята посмотрели презентацию о дорожных опасностях на пути в школу, рассказали о своем маршруте, где были названы встречающиеся дорожные знаки и правила их соблюдения. Затем состоялся просмотр и обсуждение видеоролика о соблюдении ПДД  «Классная школа».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643570" y="642918"/>
            <a:ext cx="3357554" cy="47089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Военно-спортивный блок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24 августа по 1 сентября в Венгрии г.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Дьер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прошло первенство Европы по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кикбоксингу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 соревнованиях приняли участие лучшие спортсмены из 38 стран. Наш спортсмен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Шайхутдинов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Ильнур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составе сборной России в дисциплине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фулл-контакт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лоу-киком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весовой категории 45 кг стал серебряным призёром. Поздравляем победителя!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начале сентября 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Бугульминские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кадеты в составе команды города защищали честь Республики на военно-спортивной игре «Зарница» Приволжского Федерального округа.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Республиканской военно-спортивной игре «Вперёд, юнармейцы» заняли 1 место.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октября.  Школьный этап легкоатлетического забега «Осенний кросс» прошёл со следующими  результатами общекомандного зачёта: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место-11 класс,  2 - 9А  и 3место - 8 класс.  Самые быстрые кадеты: старшеклассники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ЧупахинП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УразаевР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и Бардин К., младшие: Борисов Д, Миронов Н, Богданов Б.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Desktop\2019-20 фото\кросс.jpg"/>
          <p:cNvPicPr>
            <a:picLocks noChangeAspect="1" noChangeArrowheads="1"/>
          </p:cNvPicPr>
          <p:nvPr/>
        </p:nvPicPr>
        <p:blipFill>
          <a:blip r:embed="rId2"/>
          <a:srcRect t="19843" r="12765" b="11347"/>
          <a:stretch>
            <a:fillRect/>
          </a:stretch>
        </p:blipFill>
        <p:spPr bwMode="auto">
          <a:xfrm>
            <a:off x="5643570" y="5072074"/>
            <a:ext cx="3357554" cy="1986305"/>
          </a:xfrm>
          <a:prstGeom prst="rect">
            <a:avLst/>
          </a:prstGeom>
          <a:noFill/>
        </p:spPr>
      </p:pic>
      <p:pic>
        <p:nvPicPr>
          <p:cNvPr id="1028" name="Picture 4" descr="D:\Desktop\2019-20 фото\лето\зарница.jpg"/>
          <p:cNvPicPr>
            <a:picLocks noChangeAspect="1" noChangeArrowheads="1"/>
          </p:cNvPicPr>
          <p:nvPr/>
        </p:nvPicPr>
        <p:blipFill>
          <a:blip r:embed="rId3" cstate="print"/>
          <a:srcRect t="7894" b="23684"/>
          <a:stretch>
            <a:fillRect/>
          </a:stretch>
        </p:blipFill>
        <p:spPr bwMode="auto">
          <a:xfrm>
            <a:off x="0" y="642918"/>
            <a:ext cx="2714620" cy="1857388"/>
          </a:xfrm>
          <a:prstGeom prst="rect">
            <a:avLst/>
          </a:prstGeom>
          <a:noFill/>
        </p:spPr>
      </p:pic>
      <p:pic>
        <p:nvPicPr>
          <p:cNvPr id="1029" name="Picture 5" descr="D:\Desktop\2019-20 фото\Шайхутдинов\PP9fEvW4b68.jpg"/>
          <p:cNvPicPr>
            <a:picLocks noChangeAspect="1" noChangeArrowheads="1"/>
          </p:cNvPicPr>
          <p:nvPr/>
        </p:nvPicPr>
        <p:blipFill>
          <a:blip r:embed="rId4" cstate="print"/>
          <a:srcRect t="11429" b="25713"/>
          <a:stretch>
            <a:fillRect/>
          </a:stretch>
        </p:blipFill>
        <p:spPr bwMode="auto">
          <a:xfrm>
            <a:off x="2714612" y="659229"/>
            <a:ext cx="2928958" cy="1841077"/>
          </a:xfrm>
          <a:prstGeom prst="rect">
            <a:avLst/>
          </a:prstGeom>
          <a:noFill/>
        </p:spPr>
      </p:pic>
      <p:pic>
        <p:nvPicPr>
          <p:cNvPr id="1030" name="Picture 6" descr="D:\Desktop\2019-20 фото\ЮИД дорога в школу\IMG_0774.JPG"/>
          <p:cNvPicPr>
            <a:picLocks noChangeAspect="1" noChangeArrowheads="1"/>
          </p:cNvPicPr>
          <p:nvPr/>
        </p:nvPicPr>
        <p:blipFill>
          <a:blip r:embed="rId5" cstate="print"/>
          <a:srcRect l="25682" t="13636" r="36647" b="40000"/>
          <a:stretch>
            <a:fillRect/>
          </a:stretch>
        </p:blipFill>
        <p:spPr bwMode="auto">
          <a:xfrm>
            <a:off x="142844" y="4572008"/>
            <a:ext cx="2786082" cy="2285992"/>
          </a:xfrm>
          <a:prstGeom prst="rect">
            <a:avLst/>
          </a:prstGeom>
          <a:noFill/>
        </p:spPr>
      </p:pic>
      <p:pic>
        <p:nvPicPr>
          <p:cNvPr id="1031" name="Picture 7" descr="D:\Desktop\2019-20 фото\ЮИД сентябрь\IMG_0570.JPG"/>
          <p:cNvPicPr>
            <a:picLocks noChangeAspect="1" noChangeArrowheads="1"/>
          </p:cNvPicPr>
          <p:nvPr/>
        </p:nvPicPr>
        <p:blipFill>
          <a:blip r:embed="rId6" cstate="print"/>
          <a:srcRect l="12632" t="15790" r="24210"/>
          <a:stretch>
            <a:fillRect/>
          </a:stretch>
        </p:blipFill>
        <p:spPr bwMode="auto">
          <a:xfrm>
            <a:off x="3000364" y="4572008"/>
            <a:ext cx="2571770" cy="22859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1127</Words>
  <Application>Microsoft Office PowerPoint</Application>
  <PresentationFormat>Экран (4:3)</PresentationFormat>
  <Paragraphs>60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Слайд 2</vt:lpstr>
      <vt:lpstr>Слайд 3</vt:lpstr>
      <vt:lpstr>Слайд 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2019-10-30T08:16:26Z</dcterms:created>
  <dcterms:modified xsi:type="dcterms:W3CDTF">2019-12-04T04:54:01Z</dcterms:modified>
</cp:coreProperties>
</file>